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5" r:id="rId19"/>
    <p:sldId id="272" r:id="rId20"/>
    <p:sldId id="274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3236BB-437C-423B-9D04-951130BDAE3F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D9D004-646F-4B6A-A5E9-0F672EC941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800" b="1" dirty="0" smtClean="0">
                <a:ln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1930 - 2011</a:t>
            </a:r>
            <a:endParaRPr lang="ru-RU" sz="4800" b="1" dirty="0">
              <a:ln>
                <a:solidFill>
                  <a:srgbClr val="08100F">
                    <a:alpha val="48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 smtClean="0">
                <a:ln w="3200">
                  <a:solidFill>
                    <a:srgbClr val="08100F">
                      <a:alpha val="31000"/>
                    </a:srgb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Куриленко</a:t>
            </a:r>
            <a:endParaRPr lang="ru-RU" sz="6600" b="1" dirty="0">
              <a:ln w="3200">
                <a:solidFill>
                  <a:srgbClr val="08100F">
                    <a:alpha val="31000"/>
                  </a:srgb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9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1068" y="57285"/>
            <a:ext cx="4876225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589240"/>
            <a:ext cx="5616624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Рідна хата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077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4329" y="60047"/>
            <a:ext cx="4593718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688632" cy="778768"/>
          </a:xfrm>
        </p:spPr>
        <p:txBody>
          <a:bodyPr>
            <a:normAutofit/>
          </a:bodyPr>
          <a:lstStyle/>
          <a:p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Мамині квіти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215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89" y="457200"/>
            <a:ext cx="4759622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2"/>
          <p:cNvSpPr>
            <a:spLocks noGrp="1"/>
          </p:cNvSpPr>
          <p:nvPr>
            <p:ph type="title"/>
          </p:nvPr>
        </p:nvSpPr>
        <p:spPr>
          <a:xfrm>
            <a:off x="6156176" y="5157192"/>
            <a:ext cx="2534816" cy="936104"/>
          </a:xfrm>
        </p:spPr>
        <p:txBody>
          <a:bodyPr>
            <a:noAutofit/>
          </a:bodyPr>
          <a:lstStyle/>
          <a:p>
            <a:pPr algn="r"/>
            <a:r>
              <a:rPr lang="uk-UA" sz="28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</a:t>
            </a:r>
            <a:r>
              <a:rPr lang="uk-UA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Етюд дружини Віри. </a:t>
            </a:r>
            <a:r>
              <a:rPr lang="uk-UA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</a:t>
            </a:r>
            <a:r>
              <a:rPr lang="en-US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ln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102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3901773" cy="54194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4293096"/>
            <a:ext cx="3110880" cy="1800200"/>
          </a:xfrm>
        </p:spPr>
        <p:txBody>
          <a:bodyPr>
            <a:normAutofit/>
          </a:bodyPr>
          <a:lstStyle/>
          <a:p>
            <a:pPr algn="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Ленінграді. Ермітаж. 1964 р.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47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79"/>
            <a:ext cx="2030760" cy="1080120"/>
          </a:xfrm>
        </p:spPr>
        <p:txBody>
          <a:bodyPr>
            <a:norm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  р.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4" y="548679"/>
            <a:ext cx="2115140" cy="558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67311"/>
            <a:ext cx="3191170" cy="396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9453" y="-317084"/>
            <a:ext cx="3983471" cy="5715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5544616" cy="106680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Вечірній  туман.  1969  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475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835322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4509120"/>
            <a:ext cx="3689992" cy="1728192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Взимку. 1970 </a:t>
            </a:r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109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168" y="657257"/>
            <a:ext cx="2318792" cy="1017848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 р.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41" y="332655"/>
            <a:ext cx="1641638" cy="2684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70212"/>
            <a:ext cx="2144904" cy="282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15" y="3429000"/>
            <a:ext cx="2178066" cy="2959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3" y="2384104"/>
            <a:ext cx="2348872" cy="3136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134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124744"/>
            <a:ext cx="3096344" cy="158417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Мезинський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653136"/>
            <a:ext cx="3456384" cy="129614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 Руденко 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космонавт Романенко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5276088" cy="394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140968"/>
            <a:ext cx="4409151" cy="331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60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3573016"/>
            <a:ext cx="3254896" cy="246774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</a:t>
            </a:r>
            <a:r>
              <a:rPr lang="uk-UA" sz="36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з вікна. 1975 р.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32954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5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836712"/>
            <a:ext cx="4258816" cy="3240360"/>
          </a:xfrm>
        </p:spPr>
        <p:txBody>
          <a:bodyPr>
            <a:normAutofit/>
          </a:bodyPr>
          <a:lstStyle/>
          <a:p>
            <a:pPr algn="r"/>
            <a:r>
              <a:rPr lang="uk-UA" sz="6000" b="1" dirty="0" smtClean="0">
                <a:ln w="9525" cmpd="sng">
                  <a:solidFill>
                    <a:srgbClr val="08100F">
                      <a:alpha val="50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Батьки. </a:t>
            </a:r>
            <a:br>
              <a:rPr lang="uk-UA" sz="6000" b="1" dirty="0" smtClean="0">
                <a:ln w="9525" cmpd="sng">
                  <a:solidFill>
                    <a:srgbClr val="08100F">
                      <a:alpha val="50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ln w="9525" cmpd="sng">
                  <a:solidFill>
                    <a:srgbClr val="08100F">
                      <a:alpha val="50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ln w="9525" cmpd="sng">
                  <a:solidFill>
                    <a:srgbClr val="08100F">
                      <a:alpha val="50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ln w="9525" cmpd="sng">
                  <a:solidFill>
                    <a:srgbClr val="08100F">
                      <a:alpha val="50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повоєнні роки</a:t>
            </a:r>
            <a:endParaRPr lang="ru-RU" sz="4000" b="1" dirty="0">
              <a:ln w="9525" cmpd="sng">
                <a:solidFill>
                  <a:srgbClr val="08100F">
                    <a:alpha val="50000"/>
                  </a:srgbClr>
                </a:solidFill>
                <a:prstDash val="solid"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80320" cy="5156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671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425" y="46995"/>
            <a:ext cx="3847533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619672" y="5021560"/>
            <a:ext cx="5913040" cy="1066800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1800" b="1" kern="1200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 Весна.  1977  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14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414133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572000" y="5085184"/>
            <a:ext cx="3896816" cy="1066800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1800" b="1" kern="1200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uk-UA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Куриленко.  Осінній клен.  1979  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17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1" y="332656"/>
            <a:ext cx="2238008" cy="3469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1628800"/>
            <a:ext cx="2681880" cy="4608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Іванович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1909 - 1989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Іванівна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 – 1996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Віра Якимівна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– 1996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Єлисейович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1930 - 2011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60" y="620688"/>
            <a:ext cx="2678832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Куриленко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0688"/>
            <a:ext cx="1996056" cy="2672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5858"/>
            <a:ext cx="3167878" cy="2514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519784" cy="3613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94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383869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353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879100" cy="513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717032"/>
            <a:ext cx="3830960" cy="223224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Дружина Віра</a:t>
            </a:r>
            <a:r>
              <a:rPr lang="en-US" sz="4000" dirty="0" smtClean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р.</a:t>
            </a:r>
            <a:r>
              <a:rPr lang="ru-RU" sz="4000" dirty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ln w="3175">
                <a:solidFill>
                  <a:srgbClr val="08100F">
                    <a:alpha val="43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47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499992" y="3501008"/>
            <a:ext cx="4266056" cy="18002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n>
                  <a:solidFill>
                    <a:srgbClr val="08100F">
                      <a:alpha val="49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400" b="1" dirty="0" smtClean="0">
                <a:ln>
                  <a:solidFill>
                    <a:srgbClr val="08100F">
                      <a:alpha val="49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>
                <a:ln>
                  <a:solidFill>
                    <a:srgbClr val="08100F">
                      <a:alpha val="49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2400" b="1" dirty="0" smtClean="0">
                <a:ln>
                  <a:solidFill>
                    <a:srgbClr val="08100F">
                      <a:alpha val="49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огилів-Подільский 1953 р.</a:t>
            </a:r>
            <a:endParaRPr lang="ru-RU" sz="2400" b="1" dirty="0">
              <a:ln>
                <a:solidFill>
                  <a:srgbClr val="08100F">
                    <a:alpha val="49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0" y="1268760"/>
            <a:ext cx="4176464" cy="1800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Куриленко </a:t>
            </a:r>
            <a:endParaRPr lang="ru-RU" sz="4800" dirty="0">
              <a:ln w="3175">
                <a:solidFill>
                  <a:srgbClr val="08100F">
                    <a:alpha val="48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191256" cy="4242816"/>
          </a:xfrm>
        </p:spPr>
      </p:pic>
    </p:spTree>
    <p:extLst>
      <p:ext uri="{BB962C8B-B14F-4D97-AF65-F5344CB8AC3E}">
        <p14:creationId xmlns:p14="http://schemas.microsoft.com/office/powerpoint/2010/main" val="138260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154680" cy="476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3068960"/>
            <a:ext cx="3834008" cy="273630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>
                  <a:solidFill>
                    <a:srgbClr val="08100F">
                      <a:alpha val="55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 1950-х рр.</a:t>
            </a:r>
            <a:endParaRPr lang="ru-RU" sz="2800" b="1" dirty="0">
              <a:ln>
                <a:solidFill>
                  <a:srgbClr val="08100F">
                    <a:alpha val="55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980728"/>
            <a:ext cx="4191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</a:t>
            </a:r>
            <a:r>
              <a:rPr lang="uk-UA" sz="44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 </a:t>
            </a:r>
            <a:r>
              <a:rPr lang="uk-UA" sz="4400" dirty="0" smtClean="0">
                <a:ln w="3175">
                  <a:solidFill>
                    <a:srgbClr val="08100F">
                      <a:alpha val="43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Віра </a:t>
            </a:r>
            <a:r>
              <a:rPr lang="uk-UA" sz="44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Куриленки 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9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768752" cy="4640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691680" y="5589240"/>
            <a:ext cx="5976664" cy="676672"/>
          </a:xfrm>
        </p:spPr>
        <p:txBody>
          <a:bodyPr>
            <a:noAutofit/>
          </a:bodyPr>
          <a:lstStyle/>
          <a:p>
            <a:r>
              <a:rPr lang="uk-UA" sz="2800" b="1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800" b="1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Куриленко. </a:t>
            </a:r>
            <a:r>
              <a:rPr lang="uk-UA" sz="2800" b="1" dirty="0" smtClean="0">
                <a:ln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Десні. 1956 р.</a:t>
            </a:r>
            <a:endParaRPr lang="ru-RU" sz="2800" b="1" dirty="0">
              <a:ln>
                <a:solidFill>
                  <a:srgbClr val="08100F">
                    <a:alpha val="48000"/>
                  </a:srgb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71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467483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4437112"/>
            <a:ext cx="3398912" cy="1714872"/>
          </a:xfrm>
        </p:spPr>
        <p:txBody>
          <a:bodyPr>
            <a:normAutofit/>
          </a:bodyPr>
          <a:lstStyle/>
          <a:p>
            <a:pPr algn="r"/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Покинутий  дім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271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4991" y="-202662"/>
            <a:ext cx="4834019" cy="6336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5517232"/>
            <a:ext cx="5328592" cy="720080"/>
          </a:xfrm>
        </p:spPr>
        <p:txBody>
          <a:bodyPr>
            <a:normAutofit/>
          </a:bodyPr>
          <a:lstStyle/>
          <a:p>
            <a:r>
              <a:rPr lang="uk-UA" sz="28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</a:t>
            </a:r>
            <a:r>
              <a:rPr lang="uk-UA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uk-UA" sz="2800" dirty="0" err="1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Левонова</a:t>
            </a:r>
            <a:r>
              <a:rPr lang="uk-UA" sz="28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94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6039" y="-1231743"/>
            <a:ext cx="3456382" cy="788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25144"/>
            <a:ext cx="7344816" cy="778768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Куриленко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Повінь </a:t>
            </a:r>
            <a:r>
              <a:rPr lang="en-US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Десні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</a:t>
            </a:r>
            <a:r>
              <a:rPr lang="en-US" sz="3200" dirty="0" smtClean="0">
                <a:ln w="3175"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dirty="0" smtClean="0">
                <a:ln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3200" dirty="0">
                <a:ln>
                  <a:solidFill>
                    <a:srgbClr val="08100F">
                      <a:alpha val="48000"/>
                    </a:srgb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80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55E1B6"/>
      </a:dk1>
      <a:lt1>
        <a:sysClr val="window" lastClr="FFFFFF"/>
      </a:lt1>
      <a:dk2>
        <a:srgbClr val="A0E4DC"/>
      </a:dk2>
      <a:lt2>
        <a:srgbClr val="EBE7D5"/>
      </a:lt2>
      <a:accent1>
        <a:srgbClr val="CFE0CF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D9D7C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167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Василь Куриленко</vt:lpstr>
      <vt:lpstr>Батьки.   Перші повоєнні роки</vt:lpstr>
      <vt:lpstr>Дружина Віра 1957 р. </vt:lpstr>
      <vt:lpstr>Василь Куриленко </vt:lpstr>
      <vt:lpstr>Василь  та  Віра Куриленки   </vt:lpstr>
      <vt:lpstr>Презентация PowerPoint</vt:lpstr>
      <vt:lpstr>В. Куриленко.  Покинутий  дім</vt:lpstr>
      <vt:lpstr>В. Куриленко.  Левонова  хата</vt:lpstr>
      <vt:lpstr>В. Куриленко.  Повінь  на  Десні.  1966  р.</vt:lpstr>
      <vt:lpstr>В. Куриленко. Рідна хата</vt:lpstr>
      <vt:lpstr>В. Куриленко. Мамині квіти</vt:lpstr>
      <vt:lpstr>В. Куриленко. Етюд дружини Віри. 1960 р.</vt:lpstr>
      <vt:lpstr>В Ленінграді. Ермітаж. 1964 р.</vt:lpstr>
      <vt:lpstr>1965  р. </vt:lpstr>
      <vt:lpstr>В. Куриленко.  Вечірній  туман.  1969  р.</vt:lpstr>
      <vt:lpstr>Презентация PowerPoint</vt:lpstr>
      <vt:lpstr>1972 р. </vt:lpstr>
      <vt:lpstr>Маршал Руденко  і космонавт Романенко</vt:lpstr>
      <vt:lpstr>В. Куриленко.  Вид з вікна. 1975 р.</vt:lpstr>
      <vt:lpstr>Презентация PowerPoint</vt:lpstr>
      <vt:lpstr>Презентация PowerPoint</vt:lpstr>
      <vt:lpstr>Куриленко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Куриленко</dc:title>
  <dc:creator>User</dc:creator>
  <cp:lastModifiedBy>User</cp:lastModifiedBy>
  <cp:revision>24</cp:revision>
  <dcterms:created xsi:type="dcterms:W3CDTF">2015-09-09T15:35:01Z</dcterms:created>
  <dcterms:modified xsi:type="dcterms:W3CDTF">2015-09-12T15:18:36Z</dcterms:modified>
</cp:coreProperties>
</file>